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41" r:id="rId1"/>
  </p:sldMasterIdLst>
  <p:sldIdLst>
    <p:sldId id="256" r:id="rId2"/>
    <p:sldId id="258" r:id="rId3"/>
    <p:sldId id="257" r:id="rId4"/>
    <p:sldId id="259" r:id="rId5"/>
    <p:sldId id="265" r:id="rId6"/>
    <p:sldId id="260" r:id="rId7"/>
    <p:sldId id="263" r:id="rId8"/>
    <p:sldId id="264" r:id="rId9"/>
    <p:sldId id="262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7" autoAdjust="0"/>
    <p:restoredTop sz="94660"/>
  </p:normalViewPr>
  <p:slideViewPr>
    <p:cSldViewPr snapToGrid="0">
      <p:cViewPr varScale="1">
        <p:scale>
          <a:sx n="78" d="100"/>
          <a:sy n="78" d="100"/>
        </p:scale>
        <p:origin x="633" y="4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11/19/2024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43476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11/19/2024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73654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11/19/2024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75423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11/19/2024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422346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11/19/2024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35393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11/19/2024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902219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11/19/2024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65331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11/19/2024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321776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11/19/2024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10178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11/19/2024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04657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11/19/2024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58400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11/19/2024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36784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11/19/2024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87366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11/19/2024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4503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11/19/2024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14951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11/19/2024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72822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11/19/2024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72142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11/19/2024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990989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2" r:id="rId1"/>
    <p:sldLayoutId id="2147483743" r:id="rId2"/>
    <p:sldLayoutId id="2147483744" r:id="rId3"/>
    <p:sldLayoutId id="2147483745" r:id="rId4"/>
    <p:sldLayoutId id="2147483746" r:id="rId5"/>
    <p:sldLayoutId id="2147483747" r:id="rId6"/>
    <p:sldLayoutId id="2147483748" r:id="rId7"/>
    <p:sldLayoutId id="2147483749" r:id="rId8"/>
    <p:sldLayoutId id="2147483750" r:id="rId9"/>
    <p:sldLayoutId id="2147483751" r:id="rId10"/>
    <p:sldLayoutId id="2147483752" r:id="rId11"/>
    <p:sldLayoutId id="2147483753" r:id="rId12"/>
    <p:sldLayoutId id="2147483754" r:id="rId13"/>
    <p:sldLayoutId id="2147483755" r:id="rId14"/>
    <p:sldLayoutId id="2147483756" r:id="rId15"/>
    <p:sldLayoutId id="2147483757" r:id="rId16"/>
    <p:sldLayoutId id="2147483758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7" Type="http://schemas.openxmlformats.org/officeDocument/2006/relationships/image" Target="../media/image10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5" Type="http://schemas.microsoft.com/office/2007/relationships/hdphoto" Target="../media/hdphoto1.wdp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29FE5AB-963C-29D6-DC0F-696BE0DCC8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39949" y="422754"/>
            <a:ext cx="4512102" cy="988735"/>
          </a:xfrm>
        </p:spPr>
        <p:txBody>
          <a:bodyPr/>
          <a:lstStyle/>
          <a:p>
            <a:r>
              <a:rPr lang="fr-FR" dirty="0"/>
              <a:t>Projet </a:t>
            </a:r>
            <a:r>
              <a:rPr lang="fr-FR" dirty="0" err="1"/>
              <a:t>fansite</a:t>
            </a:r>
            <a:endParaRPr lang="fr-FR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8E0257CB-088C-732F-2EDB-98B112DE05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05329" y="1853018"/>
            <a:ext cx="6181342" cy="503557"/>
          </a:xfrm>
        </p:spPr>
        <p:txBody>
          <a:bodyPr/>
          <a:lstStyle/>
          <a:p>
            <a:r>
              <a:rPr lang="fr-FR" dirty="0"/>
              <a:t>guillaume </a:t>
            </a:r>
            <a:r>
              <a:rPr lang="fr-FR" dirty="0" err="1"/>
              <a:t>nurdin</a:t>
            </a:r>
            <a:r>
              <a:rPr lang="fr-FR" dirty="0"/>
              <a:t>, </a:t>
            </a:r>
            <a:r>
              <a:rPr lang="fr-FR" dirty="0" err="1"/>
              <a:t>ennys</a:t>
            </a:r>
            <a:r>
              <a:rPr lang="fr-FR" dirty="0"/>
              <a:t> </a:t>
            </a:r>
            <a:r>
              <a:rPr lang="fr-FR" dirty="0" err="1"/>
              <a:t>hammoud</a:t>
            </a:r>
            <a:r>
              <a:rPr lang="fr-FR" dirty="0"/>
              <a:t>, </a:t>
            </a:r>
            <a:r>
              <a:rPr lang="fr-FR" dirty="0" err="1"/>
              <a:t>yoel</a:t>
            </a:r>
            <a:r>
              <a:rPr lang="fr-FR" dirty="0"/>
              <a:t> </a:t>
            </a:r>
            <a:r>
              <a:rPr lang="fr-FR" dirty="0" err="1"/>
              <a:t>settbon</a:t>
            </a:r>
            <a:endParaRPr lang="fr-FR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65BC7421-742C-26C5-5301-792756B52FAB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>
            <a:off x="10317707" y="6300148"/>
            <a:ext cx="1250373" cy="206958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0D49B1A0-7442-339D-E324-E612A0DE38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3326" y="2915168"/>
            <a:ext cx="6425348" cy="3172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9146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A366B88-CABE-D02D-F707-6A261237B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Sommaire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3901599-4D2D-0199-6EAD-D76A42021E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Consignes</a:t>
            </a:r>
          </a:p>
          <a:p>
            <a:r>
              <a:rPr lang="fr-FR" dirty="0"/>
              <a:t>Sujets choisis</a:t>
            </a:r>
          </a:p>
          <a:p>
            <a:r>
              <a:rPr lang="fr-FR" dirty="0"/>
              <a:t>Conception</a:t>
            </a:r>
          </a:p>
          <a:p>
            <a:r>
              <a:rPr lang="fr-FR" dirty="0"/>
              <a:t>Mutualisation du travail</a:t>
            </a:r>
          </a:p>
          <a:p>
            <a:r>
              <a:rPr lang="fr-FR" dirty="0"/>
              <a:t>Pour aller plus loin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179671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B5383DF-D85A-F139-60BC-08C93F3829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6771" y="575560"/>
            <a:ext cx="5038458" cy="682508"/>
          </a:xfrm>
        </p:spPr>
        <p:txBody>
          <a:bodyPr/>
          <a:lstStyle/>
          <a:p>
            <a:r>
              <a:rPr lang="fr-FR" dirty="0"/>
              <a:t>Rappel des consignes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6CDD2391-26AB-DAAB-295A-EFEBB385E01C}"/>
              </a:ext>
            </a:extLst>
          </p:cNvPr>
          <p:cNvSpPr txBox="1"/>
          <p:nvPr/>
        </p:nvSpPr>
        <p:spPr>
          <a:xfrm>
            <a:off x="1404330" y="2058235"/>
            <a:ext cx="9383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Développer un site web regroupant trois sites fans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E51F708-ECFC-4ED3-B066-B23B77363132}"/>
              </a:ext>
            </a:extLst>
          </p:cNvPr>
          <p:cNvSpPr txBox="1"/>
          <p:nvPr/>
        </p:nvSpPr>
        <p:spPr>
          <a:xfrm>
            <a:off x="1404330" y="3094606"/>
            <a:ext cx="9383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Sur cette page accueil, insérer des liens vers chacun des trois sites 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23656128-8C01-D1A1-F330-2066BBACCC5B}"/>
              </a:ext>
            </a:extLst>
          </p:cNvPr>
          <p:cNvSpPr txBox="1"/>
          <p:nvPr/>
        </p:nvSpPr>
        <p:spPr>
          <a:xfrm>
            <a:off x="1404330" y="4130977"/>
            <a:ext cx="938334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Chaque site doit comporter une barre de navigation renvoyant aux éléments suivants :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fr-FR" dirty="0"/>
              <a:t>Actualités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fr-FR" dirty="0"/>
              <a:t>Réalisations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fr-FR" dirty="0"/>
              <a:t>Liens vers réseaux sociaux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fr-FR" dirty="0"/>
              <a:t>Formulaire de contact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087374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D954029-352D-5607-DA93-93837D3CD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Voyage sensoriel a travers trois sites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45A9798-9215-269D-182D-2074C2633F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Ninho</a:t>
            </a:r>
            <a:endParaRPr lang="fr-FR" dirty="0"/>
          </a:p>
        </p:txBody>
      </p:sp>
      <p:pic>
        <p:nvPicPr>
          <p:cNvPr id="15" name="Espace réservé pour une image  14">
            <a:extLst>
              <a:ext uri="{FF2B5EF4-FFF2-40B4-BE49-F238E27FC236}">
                <a16:creationId xmlns:a16="http://schemas.microsoft.com/office/drawing/2014/main" id="{0FF23493-705F-993C-C42F-09B62C12D46A}"/>
              </a:ext>
            </a:extLst>
          </p:cNvPr>
          <p:cNvPicPr>
            <a:picLocks noGrp="1" noChangeAspect="1"/>
          </p:cNvPicPr>
          <p:nvPr>
            <p:ph type="pic" idx="15"/>
          </p:nvPr>
        </p:nvPicPr>
        <p:blipFill>
          <a:blip r:embed="rId2"/>
          <a:srcRect t="14997" b="14997"/>
          <a:stretch>
            <a:fillRect/>
          </a:stretch>
        </p:blipFill>
        <p:spPr>
          <a:xfrm>
            <a:off x="1129364" y="2666998"/>
            <a:ext cx="3195240" cy="1524000"/>
          </a:xfrm>
        </p:spPr>
      </p:pic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A62C25AC-17C5-2068-F7AC-EE0BABAD184F}"/>
              </a:ext>
            </a:extLst>
          </p:cNvPr>
          <p:cNvSpPr>
            <a:spLocks noGrp="1"/>
          </p:cNvSpPr>
          <p:nvPr>
            <p:ph type="body" sz="half" idx="18"/>
          </p:nvPr>
        </p:nvSpPr>
        <p:spPr/>
        <p:txBody>
          <a:bodyPr/>
          <a:lstStyle/>
          <a:p>
            <a:r>
              <a:rPr lang="fr-FR" dirty="0" err="1"/>
              <a:t>Ennys</a:t>
            </a:r>
            <a:r>
              <a:rPr lang="fr-FR" dirty="0"/>
              <a:t>, ou le thème de la musique 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26A7ECF4-1759-10D7-AD3B-E50AD8490A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fr-FR" dirty="0"/>
              <a:t>Label 619</a:t>
            </a:r>
          </a:p>
        </p:txBody>
      </p:sp>
      <p:pic>
        <p:nvPicPr>
          <p:cNvPr id="17" name="Espace réservé pour une image  16">
            <a:extLst>
              <a:ext uri="{FF2B5EF4-FFF2-40B4-BE49-F238E27FC236}">
                <a16:creationId xmlns:a16="http://schemas.microsoft.com/office/drawing/2014/main" id="{A15B5979-D474-6312-BB6F-9A4C38A0B0D0}"/>
              </a:ext>
            </a:extLst>
          </p:cNvPr>
          <p:cNvPicPr>
            <a:picLocks noGrp="1" noChangeAspect="1"/>
          </p:cNvPicPr>
          <p:nvPr>
            <p:ph type="pic" idx="21"/>
          </p:nvPr>
        </p:nvPicPr>
        <p:blipFill>
          <a:blip r:embed="rId3"/>
          <a:srcRect t="16401" b="16401"/>
          <a:stretch>
            <a:fillRect/>
          </a:stretch>
        </p:blipFill>
        <p:spPr/>
      </p:pic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13010C8D-71EB-1498-EB29-072C1A13D174}"/>
              </a:ext>
            </a:extLst>
          </p:cNvPr>
          <p:cNvSpPr>
            <a:spLocks noGrp="1"/>
          </p:cNvSpPr>
          <p:nvPr>
            <p:ph type="body" sz="half" idx="19"/>
          </p:nvPr>
        </p:nvSpPr>
        <p:spPr/>
        <p:txBody>
          <a:bodyPr/>
          <a:lstStyle/>
          <a:p>
            <a:r>
              <a:rPr lang="fr-FR" dirty="0" err="1"/>
              <a:t>Yoel</a:t>
            </a:r>
            <a:r>
              <a:rPr lang="fr-FR" dirty="0"/>
              <a:t>, ou le thème de l’illustration BD</a:t>
            </a:r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A29A92A4-80D1-ABBC-919A-F997E545304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poivre</a:t>
            </a:r>
          </a:p>
        </p:txBody>
      </p:sp>
      <p:pic>
        <p:nvPicPr>
          <p:cNvPr id="19" name="Espace réservé pour une image  18">
            <a:extLst>
              <a:ext uri="{FF2B5EF4-FFF2-40B4-BE49-F238E27FC236}">
                <a16:creationId xmlns:a16="http://schemas.microsoft.com/office/drawing/2014/main" id="{968E8625-41D9-2283-05A0-6E41D1CDC66C}"/>
              </a:ext>
            </a:extLst>
          </p:cNvPr>
          <p:cNvPicPr>
            <a:picLocks noGrp="1" noChangeAspect="1"/>
          </p:cNvPicPr>
          <p:nvPr>
            <p:ph type="pic" idx="22"/>
          </p:nvPr>
        </p:nvPicPr>
        <p:blipFill>
          <a:blip r:embed="rId4"/>
          <a:srcRect t="14232" b="14232"/>
          <a:stretch>
            <a:fillRect/>
          </a:stretch>
        </p:blipFill>
        <p:spPr/>
      </p:pic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1A011EB4-E829-62D8-2363-39A87676FAB6}"/>
              </a:ext>
            </a:extLst>
          </p:cNvPr>
          <p:cNvSpPr>
            <a:spLocks noGrp="1"/>
          </p:cNvSpPr>
          <p:nvPr>
            <p:ph type="body" sz="half" idx="20"/>
          </p:nvPr>
        </p:nvSpPr>
        <p:spPr/>
        <p:txBody>
          <a:bodyPr/>
          <a:lstStyle/>
          <a:p>
            <a:r>
              <a:rPr lang="fr-FR" dirty="0"/>
              <a:t>Guillaume, ou le thème de la cuisine</a:t>
            </a:r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98648953-02DD-2D16-97C5-0507A3AD387D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51392" y="2438614"/>
            <a:ext cx="473451" cy="749552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1FB3D0BA-8ACD-81EC-2B5D-58CB40FE6F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9025" y="2438614"/>
            <a:ext cx="473452" cy="716527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60499A63-5482-5BD5-E6AC-6305EDD493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4388003" y="2435211"/>
            <a:ext cx="434914" cy="723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5474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99DA69F-BBE3-AB48-44A3-C1022A3C17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5373" y="327514"/>
            <a:ext cx="9905998" cy="1478570"/>
          </a:xfrm>
        </p:spPr>
        <p:txBody>
          <a:bodyPr/>
          <a:lstStyle/>
          <a:p>
            <a:r>
              <a:rPr lang="fr-FR" dirty="0"/>
              <a:t>conception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B573D7DA-8EAE-884A-2E78-79E39D0A0871}"/>
              </a:ext>
            </a:extLst>
          </p:cNvPr>
          <p:cNvSpPr txBox="1"/>
          <p:nvPr/>
        </p:nvSpPr>
        <p:spPr>
          <a:xfrm>
            <a:off x="1810389" y="2098834"/>
            <a:ext cx="640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Thème des trois singes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F0A8AA6C-95BA-C368-722C-0A49919422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5427" y="3028377"/>
            <a:ext cx="2398562" cy="1184290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3F043731-6329-40E6-1C54-BF7501F563E1}"/>
              </a:ext>
            </a:extLst>
          </p:cNvPr>
          <p:cNvSpPr txBox="1"/>
          <p:nvPr/>
        </p:nvSpPr>
        <p:spPr>
          <a:xfrm>
            <a:off x="1810389" y="4708844"/>
            <a:ext cx="640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Nav bar </a:t>
            </a:r>
            <a:r>
              <a:rPr lang="fr-FR" dirty="0" err="1"/>
              <a:t>sticky</a:t>
            </a:r>
            <a:r>
              <a:rPr lang="fr-FR" dirty="0"/>
              <a:t> commune</a:t>
            </a:r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D910E275-11B9-2FA1-B5CE-1F4E800549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4058" y="5641324"/>
            <a:ext cx="6126685" cy="546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5457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A7BE8F2-AC8A-D219-596F-5624330BA8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0647" y="347236"/>
            <a:ext cx="7830753" cy="1478570"/>
          </a:xfrm>
        </p:spPr>
        <p:txBody>
          <a:bodyPr/>
          <a:lstStyle/>
          <a:p>
            <a:r>
              <a:rPr lang="fr-FR" dirty="0"/>
              <a:t>Mutualisation du travail</a:t>
            </a:r>
          </a:p>
        </p:txBody>
      </p:sp>
      <p:pic>
        <p:nvPicPr>
          <p:cNvPr id="4" name="Graphique 3" descr="Brainstorming de groupe avec un remplissage uni">
            <a:extLst>
              <a:ext uri="{FF2B5EF4-FFF2-40B4-BE49-F238E27FC236}">
                <a16:creationId xmlns:a16="http://schemas.microsoft.com/office/drawing/2014/main" id="{C6FF07E8-C23F-B1B8-09CF-000A3A806C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94274" y="495276"/>
            <a:ext cx="914400" cy="91440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363F526C-BD32-0989-5D2B-63EF933214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9540" y="3000947"/>
            <a:ext cx="6622596" cy="2681975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08348C95-9301-842C-B0CD-0964D66867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924454">
            <a:off x="4492763" y="1861306"/>
            <a:ext cx="2131554" cy="655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5682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69797D-9C03-7F75-45E2-2DE926290A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F5A1599-3C17-DC17-484B-4662A5F31B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0647" y="347236"/>
            <a:ext cx="7830753" cy="1478570"/>
          </a:xfrm>
        </p:spPr>
        <p:txBody>
          <a:bodyPr/>
          <a:lstStyle/>
          <a:p>
            <a:r>
              <a:rPr lang="fr-FR" dirty="0"/>
              <a:t>Mutualisation du travail</a:t>
            </a:r>
          </a:p>
        </p:txBody>
      </p:sp>
      <p:pic>
        <p:nvPicPr>
          <p:cNvPr id="4" name="Graphique 3" descr="Brainstorming de groupe avec un remplissage uni">
            <a:extLst>
              <a:ext uri="{FF2B5EF4-FFF2-40B4-BE49-F238E27FC236}">
                <a16:creationId xmlns:a16="http://schemas.microsoft.com/office/drawing/2014/main" id="{BBC4048A-7123-42AA-C0A2-E37E953813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94274" y="495276"/>
            <a:ext cx="914400" cy="914400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664C6669-08C3-0E67-0CB3-585246CE8014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67166" y="2620050"/>
            <a:ext cx="1077764" cy="105137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7DD099F6-1F5B-D313-5264-131BC4399C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37663" y="1973846"/>
            <a:ext cx="7701883" cy="4388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8502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A081B63-C605-5988-9FAE-D287D07A7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Pour aller plus loin …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85FE2545-94D6-16C9-6445-CBDCAB5491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7953493" cy="628725"/>
          </a:xfrm>
        </p:spPr>
        <p:txBody>
          <a:bodyPr/>
          <a:lstStyle/>
          <a:p>
            <a:r>
              <a:rPr lang="fr-FR" dirty="0"/>
              <a:t>Utilisation de Javascript pour plus d’animations et d’effets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5046565-0072-BA90-3DF5-1F31B53F4877}"/>
              </a:ext>
            </a:extLst>
          </p:cNvPr>
          <p:cNvSpPr txBox="1"/>
          <p:nvPr/>
        </p:nvSpPr>
        <p:spPr>
          <a:xfrm>
            <a:off x="1141412" y="3301659"/>
            <a:ext cx="87696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/>
              <a:t>Ajout de barres de recherches avec mots clés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A0E568CE-C42A-3142-2B6B-4B841B12AC5F}"/>
              </a:ext>
            </a:extLst>
          </p:cNvPr>
          <p:cNvSpPr txBox="1"/>
          <p:nvPr/>
        </p:nvSpPr>
        <p:spPr>
          <a:xfrm>
            <a:off x="1141412" y="4394030"/>
            <a:ext cx="84382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/>
              <a:t>Améliorer l’expérience utilisateur (sons, responsivité…)</a:t>
            </a:r>
          </a:p>
        </p:txBody>
      </p:sp>
    </p:spTree>
    <p:extLst>
      <p:ext uri="{BB962C8B-B14F-4D97-AF65-F5344CB8AC3E}">
        <p14:creationId xmlns:p14="http://schemas.microsoft.com/office/powerpoint/2010/main" val="12735196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2F8F068-ADA4-2E51-51D8-E817772532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/>
              <a:t>Une </a:t>
            </a:r>
            <a:r>
              <a:rPr lang="fr-FR" b="1" dirty="0" err="1"/>
              <a:t>sticky</a:t>
            </a:r>
            <a:r>
              <a:rPr lang="fr-FR" b="1" dirty="0"/>
              <a:t> </a:t>
            </a:r>
            <a:r>
              <a:rPr lang="fr-FR" b="1" dirty="0" err="1"/>
              <a:t>nav</a:t>
            </a:r>
            <a:r>
              <a:rPr lang="fr-FR" b="1" dirty="0"/>
              <a:t> bar pour les gouverner toutes, une </a:t>
            </a:r>
            <a:r>
              <a:rPr lang="fr-FR" b="1" dirty="0" err="1"/>
              <a:t>sticky</a:t>
            </a:r>
            <a:r>
              <a:rPr lang="fr-FR" b="1" dirty="0"/>
              <a:t> </a:t>
            </a:r>
            <a:r>
              <a:rPr lang="fr-FR" b="1" dirty="0" err="1"/>
              <a:t>nav</a:t>
            </a:r>
            <a:r>
              <a:rPr lang="fr-FR" b="1" dirty="0"/>
              <a:t> bar pour les trouver.</a:t>
            </a:r>
            <a:r>
              <a:rPr lang="fr-FR" dirty="0"/>
              <a:t> </a:t>
            </a:r>
            <a:r>
              <a:rPr lang="fr-FR" b="1" dirty="0"/>
              <a:t>Une </a:t>
            </a:r>
            <a:r>
              <a:rPr lang="fr-FR" b="1" dirty="0" err="1"/>
              <a:t>sticky</a:t>
            </a:r>
            <a:r>
              <a:rPr lang="fr-FR" b="1" dirty="0"/>
              <a:t> </a:t>
            </a:r>
            <a:r>
              <a:rPr lang="fr-FR" b="1" dirty="0" err="1"/>
              <a:t>nav</a:t>
            </a:r>
            <a:r>
              <a:rPr lang="fr-FR" b="1" dirty="0"/>
              <a:t> bar pour les amener toutes, et dans les ténèbres les lier. </a:t>
            </a:r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461F4B0-8083-8587-D7BC-FB4419E1C5F6}"/>
              </a:ext>
            </a:extLst>
          </p:cNvPr>
          <p:cNvSpPr>
            <a:spLocks noGrp="1"/>
          </p:cNvSpPr>
          <p:nvPr>
            <p:ph type="body" sz="half" idx="13"/>
          </p:nvPr>
        </p:nvSpPr>
        <p:spPr>
          <a:xfrm>
            <a:off x="1443036" y="3340754"/>
            <a:ext cx="9029113" cy="623748"/>
          </a:xfrm>
        </p:spPr>
        <p:txBody>
          <a:bodyPr/>
          <a:lstStyle/>
          <a:p>
            <a:r>
              <a:rPr lang="fr-FR" dirty="0"/>
              <a:t>Sauron, An 3019 du Troisième Age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B4EB5336-6183-99F1-B96E-7879F4B6F6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5270" y="2731811"/>
            <a:ext cx="2356774" cy="4031065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A2025D0A-65A7-532E-00EF-3A66E55D60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0567764" y="877577"/>
            <a:ext cx="943910" cy="1293373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92A423D5-2F7F-4B12-2ED9-4A0780ABFA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0672" y="3964502"/>
            <a:ext cx="2123216" cy="2893498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18249443-9294-5BC2-4CFA-D799828033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354669">
            <a:off x="5673164" y="4272586"/>
            <a:ext cx="1272830" cy="84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58012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561</TotalTime>
  <Words>186</Words>
  <Application>Microsoft Office PowerPoint</Application>
  <PresentationFormat>Grand écran</PresentationFormat>
  <Paragraphs>34</Paragraphs>
  <Slides>9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2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9</vt:i4>
      </vt:variant>
    </vt:vector>
  </HeadingPairs>
  <TitlesOfParts>
    <vt:vector size="12" baseType="lpstr">
      <vt:lpstr>Arial</vt:lpstr>
      <vt:lpstr>Tw Cen MT</vt:lpstr>
      <vt:lpstr>Circuit</vt:lpstr>
      <vt:lpstr>Projet fansite</vt:lpstr>
      <vt:lpstr>Sommaire</vt:lpstr>
      <vt:lpstr>Rappel des consignes</vt:lpstr>
      <vt:lpstr>Voyage sensoriel a travers trois sites</vt:lpstr>
      <vt:lpstr>conception</vt:lpstr>
      <vt:lpstr>Mutualisation du travail</vt:lpstr>
      <vt:lpstr>Mutualisation du travail</vt:lpstr>
      <vt:lpstr>Pour aller plus loin …</vt:lpstr>
      <vt:lpstr>Une sticky nav bar pour les gouverner toutes, une sticky nav bar pour les trouver. Une sticky nav bar pour les amener toutes, et dans les ténèbres les lier.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Yoël Settbon</dc:creator>
  <cp:lastModifiedBy>Yoël Settbon</cp:lastModifiedBy>
  <cp:revision>2</cp:revision>
  <dcterms:created xsi:type="dcterms:W3CDTF">2024-11-18T09:13:59Z</dcterms:created>
  <dcterms:modified xsi:type="dcterms:W3CDTF">2024-11-19T13:34:24Z</dcterms:modified>
</cp:coreProperties>
</file>